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C_E260144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4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150EA1-E691-7804-5284-2118C5F59ED6}" name="Thabang Sambo" initials="TS" userId="94fb65be1615a6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modernComment_10C_E26014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1DFFCB-93E5-4B3E-8914-C60D9490A6D6}" authorId="{02150EA1-E691-7804-5284-2118C5F59ED6}" created="2023-10-16T18:41:52.367">
    <pc:sldMkLst xmlns:pc="http://schemas.microsoft.com/office/powerpoint/2013/main/command">
      <pc:docMk/>
      <pc:sldMk cId="3797947468" sldId="268"/>
    </pc:sldMkLst>
    <p188:pos x="9398000" y="1708150"/>
    <p188:txBody>
      <a:bodyPr/>
      <a:lstStyle/>
      <a:p>
        <a:r>
          <a:rPr lang="en-ZA"/>
          <a:t>The features have links when clicked they take you to the next feature as intended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F91CE-EAA9-42AC-891F-5FE0F3F26D07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A23-2520-4130-A6B7-C146C2290D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591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430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3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875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23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226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099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97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477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50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59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864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DA34-D87F-48B1-B1B4-342E5720F93C}" type="datetimeFigureOut">
              <a:rPr lang="en-ZA" smtClean="0"/>
              <a:t>2023/10/16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E062-686D-416B-92E8-14C3A53B23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99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" Target="slide8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7.png"/><Relationship Id="rId7" Type="http://schemas.openxmlformats.org/officeDocument/2006/relationships/image" Target="../media/image24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sv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7.png"/><Relationship Id="rId7" Type="http://schemas.openxmlformats.org/officeDocument/2006/relationships/image" Target="../media/image24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svg"/><Relationship Id="rId5" Type="http://schemas.openxmlformats.org/officeDocument/2006/relationships/image" Target="../media/image22.jpg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7.png"/><Relationship Id="rId7" Type="http://schemas.openxmlformats.org/officeDocument/2006/relationships/image" Target="../media/image24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svg"/><Relationship Id="rId5" Type="http://schemas.openxmlformats.org/officeDocument/2006/relationships/image" Target="../media/image20.jpg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4.xml"/><Relationship Id="rId7" Type="http://schemas.openxmlformats.org/officeDocument/2006/relationships/image" Target="../media/image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image" Target="../media/image8.svg"/><Relationship Id="rId4" Type="http://schemas.openxmlformats.org/officeDocument/2006/relationships/slide" Target="slide7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jpg"/><Relationship Id="rId7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1.xml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4.jpg"/><Relationship Id="rId7" Type="http://schemas.openxmlformats.org/officeDocument/2006/relationships/image" Target="../media/image8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10" Type="http://schemas.openxmlformats.org/officeDocument/2006/relationships/image" Target="../media/image12.svg"/><Relationship Id="rId4" Type="http://schemas.openxmlformats.org/officeDocument/2006/relationships/image" Target="../media/image15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jpg"/><Relationship Id="rId7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1.xml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jpg"/><Relationship Id="rId7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jpg"/><Relationship Id="rId7" Type="http://schemas.openxmlformats.org/officeDocument/2006/relationships/slide" Target="slide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1.xml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0.jpg"/><Relationship Id="rId3" Type="http://schemas.openxmlformats.org/officeDocument/2006/relationships/slide" Target="slide9.xml"/><Relationship Id="rId7" Type="http://schemas.openxmlformats.org/officeDocument/2006/relationships/image" Target="../media/image8.svg"/><Relationship Id="rId12" Type="http://schemas.openxmlformats.org/officeDocument/2006/relationships/slide" Target="slide12.xml"/><Relationship Id="rId2" Type="http://schemas.microsoft.com/office/2018/10/relationships/comments" Target="../comments/modernComment_10C_E260144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jpg"/><Relationship Id="rId5" Type="http://schemas.openxmlformats.org/officeDocument/2006/relationships/slide" Target="slide1.xml"/><Relationship Id="rId10" Type="http://schemas.openxmlformats.org/officeDocument/2006/relationships/slide" Target="slide11.xml"/><Relationship Id="rId4" Type="http://schemas.openxmlformats.org/officeDocument/2006/relationships/image" Target="../media/image6.jp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" Target="slide1.xml"/><Relationship Id="rId7" Type="http://schemas.openxmlformats.org/officeDocument/2006/relationships/image" Target="../media/image24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5EBE2B-F1BA-53C0-72D4-AFE91EACD1FA}"/>
              </a:ext>
            </a:extLst>
          </p:cNvPr>
          <p:cNvSpPr/>
          <p:nvPr/>
        </p:nvSpPr>
        <p:spPr>
          <a:xfrm>
            <a:off x="0" y="-70338"/>
            <a:ext cx="6858000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580BC2-609A-9D29-10B8-081D1A90CED6}"/>
              </a:ext>
            </a:extLst>
          </p:cNvPr>
          <p:cNvSpPr/>
          <p:nvPr/>
        </p:nvSpPr>
        <p:spPr>
          <a:xfrm>
            <a:off x="562708" y="445478"/>
            <a:ext cx="5580184" cy="11160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22108AC-72D2-6C93-6D75-D57662314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7" b="4850"/>
          <a:stretch/>
        </p:blipFill>
        <p:spPr>
          <a:xfrm rot="5400000">
            <a:off x="-2221522" y="3229708"/>
            <a:ext cx="11301044" cy="5732584"/>
          </a:xfrm>
          <a:prstGeom prst="rect">
            <a:avLst/>
          </a:prstGeom>
        </p:spPr>
      </p:pic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5B7C830C-8C20-1B4D-EDC3-596DEE4DE97C}"/>
              </a:ext>
            </a:extLst>
          </p:cNvPr>
          <p:cNvSpPr/>
          <p:nvPr/>
        </p:nvSpPr>
        <p:spPr>
          <a:xfrm>
            <a:off x="715108" y="9381015"/>
            <a:ext cx="1179442" cy="10866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endParaRPr lang="en-ZA" sz="900" dirty="0"/>
          </a:p>
          <a:p>
            <a:pPr algn="ctr"/>
            <a:r>
              <a:rPr lang="en-ZA" sz="900" dirty="0"/>
              <a:t>Campus loadshedding</a:t>
            </a:r>
          </a:p>
        </p:txBody>
      </p:sp>
      <p:pic>
        <p:nvPicPr>
          <p:cNvPr id="3" name="Graphic 2" descr="Lightning bolt outline">
            <a:extLst>
              <a:ext uri="{FF2B5EF4-FFF2-40B4-BE49-F238E27FC236}">
                <a16:creationId xmlns:a16="http://schemas.microsoft.com/office/drawing/2014/main" id="{66ADA1CA-D692-0C97-37EC-544250632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486" y="9382033"/>
            <a:ext cx="914400" cy="752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D96678-16A6-2DAC-0100-624A48FC2D29}"/>
              </a:ext>
            </a:extLst>
          </p:cNvPr>
          <p:cNvSpPr/>
          <p:nvPr/>
        </p:nvSpPr>
        <p:spPr>
          <a:xfrm>
            <a:off x="733967" y="10513561"/>
            <a:ext cx="1179441" cy="10430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sz="900" dirty="0"/>
              <a:t>Campus</a:t>
            </a:r>
            <a:r>
              <a:rPr lang="en-ZA" dirty="0"/>
              <a:t> </a:t>
            </a:r>
            <a:r>
              <a:rPr lang="en-ZA" sz="900" dirty="0"/>
              <a:t>Nev</a:t>
            </a:r>
          </a:p>
        </p:txBody>
      </p:sp>
      <p:pic>
        <p:nvPicPr>
          <p:cNvPr id="5" name="Graphic 4" descr="Treasure Map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53AE162-4CD3-1523-4657-EF1E40144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629" y="10543633"/>
            <a:ext cx="914400" cy="824948"/>
          </a:xfrm>
          <a:prstGeom prst="rect">
            <a:avLst/>
          </a:prstGeom>
        </p:spPr>
      </p:pic>
      <p:pic>
        <p:nvPicPr>
          <p:cNvPr id="6" name="Graphic 5" descr="Lightning bolt outline">
            <a:extLst>
              <a:ext uri="{FF2B5EF4-FFF2-40B4-BE49-F238E27FC236}">
                <a16:creationId xmlns:a16="http://schemas.microsoft.com/office/drawing/2014/main" id="{2FE4DDF1-63AD-24C4-F2FD-ADB34323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487" y="9381525"/>
            <a:ext cx="914400" cy="752059"/>
          </a:xfrm>
          <a:prstGeom prst="rect">
            <a:avLst/>
          </a:prstGeom>
        </p:spPr>
      </p:pic>
      <p:pic>
        <p:nvPicPr>
          <p:cNvPr id="7" name="Graphic 6" descr="Lightning bolt outline">
            <a:extLst>
              <a:ext uri="{FF2B5EF4-FFF2-40B4-BE49-F238E27FC236}">
                <a16:creationId xmlns:a16="http://schemas.microsoft.com/office/drawing/2014/main" id="{B3BCDA66-F136-4D81-30AD-91EAE7B4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486" y="9381524"/>
            <a:ext cx="914400" cy="7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1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6" y="559115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5" y="581065"/>
            <a:ext cx="5295899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BEAT-THE-SHED</a:t>
            </a:r>
          </a:p>
        </p:txBody>
      </p:sp>
      <p:pic>
        <p:nvPicPr>
          <p:cNvPr id="69" name="Graphic 68" descr="Home outline">
            <a:hlinkClick r:id="rId2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  <p:pic>
        <p:nvPicPr>
          <p:cNvPr id="5" name="Picture 4" descr="A group of buildings with trees&#10;&#10;Description automatically generated">
            <a:extLst>
              <a:ext uri="{FF2B5EF4-FFF2-40B4-BE49-F238E27FC236}">
                <a16:creationId xmlns:a16="http://schemas.microsoft.com/office/drawing/2014/main" id="{D34E93DF-7BBF-781E-87EA-068051D52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6" y="1236288"/>
            <a:ext cx="5391318" cy="3968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83EFF-4703-A069-E3C4-56949F5BA56A}"/>
              </a:ext>
            </a:extLst>
          </p:cNvPr>
          <p:cNvSpPr txBox="1"/>
          <p:nvPr/>
        </p:nvSpPr>
        <p:spPr>
          <a:xfrm>
            <a:off x="2397368" y="4337520"/>
            <a:ext cx="196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dirty="0"/>
              <a:t>GARDENS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EF1D7-6735-EF5C-E679-1F8844E16EAC}"/>
              </a:ext>
            </a:extLst>
          </p:cNvPr>
          <p:cNvSpPr/>
          <p:nvPr/>
        </p:nvSpPr>
        <p:spPr>
          <a:xfrm>
            <a:off x="750275" y="5205046"/>
            <a:ext cx="5275385" cy="3006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9F0DF-0157-C711-04FA-7D4E9794FA63}"/>
              </a:ext>
            </a:extLst>
          </p:cNvPr>
          <p:cNvSpPr/>
          <p:nvPr/>
        </p:nvSpPr>
        <p:spPr>
          <a:xfrm>
            <a:off x="750275" y="8228774"/>
            <a:ext cx="5275385" cy="31624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AB1AA-A0D1-2C0F-30B3-A79D02344DE2}"/>
              </a:ext>
            </a:extLst>
          </p:cNvPr>
          <p:cNvSpPr/>
          <p:nvPr/>
        </p:nvSpPr>
        <p:spPr>
          <a:xfrm>
            <a:off x="2097216" y="5291517"/>
            <a:ext cx="2563674" cy="23502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Graphic 10" descr="Lightning bolt outline">
            <a:extLst>
              <a:ext uri="{FF2B5EF4-FFF2-40B4-BE49-F238E27FC236}">
                <a16:creationId xmlns:a16="http://schemas.microsoft.com/office/drawing/2014/main" id="{A9E9EF60-D33C-6ECB-E635-9BFDBBFA7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0793" y="5040704"/>
            <a:ext cx="1861039" cy="3006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87E1A9-CD2A-7035-C1BE-99AE23B19339}"/>
              </a:ext>
            </a:extLst>
          </p:cNvPr>
          <p:cNvSpPr txBox="1"/>
          <p:nvPr/>
        </p:nvSpPr>
        <p:spPr>
          <a:xfrm>
            <a:off x="2261736" y="7802709"/>
            <a:ext cx="234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CHECK SCHEDULE</a:t>
            </a:r>
          </a:p>
        </p:txBody>
      </p:sp>
      <p:pic>
        <p:nvPicPr>
          <p:cNvPr id="17" name="Picture 16" descr="A logo of university of cape town&#10;&#10;Description automatically generated">
            <a:extLst>
              <a:ext uri="{FF2B5EF4-FFF2-40B4-BE49-F238E27FC236}">
                <a16:creationId xmlns:a16="http://schemas.microsoft.com/office/drawing/2014/main" id="{F0CB9B02-5D21-7DB9-1A9E-FE7245199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8228773"/>
            <a:ext cx="5295895" cy="324893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277904-43EC-0699-AB8B-3B432CC016EA}"/>
              </a:ext>
            </a:extLst>
          </p:cNvPr>
          <p:cNvSpPr txBox="1"/>
          <p:nvPr/>
        </p:nvSpPr>
        <p:spPr>
          <a:xfrm>
            <a:off x="2097215" y="9471420"/>
            <a:ext cx="29671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dirty="0"/>
              <a:t>LOAD SHEDDING FREE ZONES</a:t>
            </a:r>
          </a:p>
        </p:txBody>
      </p:sp>
      <p:pic>
        <p:nvPicPr>
          <p:cNvPr id="21" name="Graphic 20" descr="Back outline">
            <a:hlinkClick r:id="rId9" action="ppaction://hlinksldjump"/>
            <a:extLst>
              <a:ext uri="{FF2B5EF4-FFF2-40B4-BE49-F238E27FC236}">
                <a16:creationId xmlns:a16="http://schemas.microsoft.com/office/drawing/2014/main" id="{60696C0B-000D-7A53-903F-F0664858D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108" y="365250"/>
            <a:ext cx="5451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1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6" y="559115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6" y="486012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BEAT-THE-SHED</a:t>
            </a:r>
          </a:p>
        </p:txBody>
      </p:sp>
      <p:pic>
        <p:nvPicPr>
          <p:cNvPr id="69" name="Graphic 68" descr="Home outline">
            <a:hlinkClick r:id="rId2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  <p:pic>
        <p:nvPicPr>
          <p:cNvPr id="10" name="Picture 9" descr="A building with a glass roof&#10;&#10;Description automatically generated">
            <a:extLst>
              <a:ext uri="{FF2B5EF4-FFF2-40B4-BE49-F238E27FC236}">
                <a16:creationId xmlns:a16="http://schemas.microsoft.com/office/drawing/2014/main" id="{D2FB8B19-2F52-A7C8-D30B-4EAF705F9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5" y="1253105"/>
            <a:ext cx="5295895" cy="3877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637EBD-5974-EA38-E833-D646EADECB8F}"/>
              </a:ext>
            </a:extLst>
          </p:cNvPr>
          <p:cNvSpPr txBox="1"/>
          <p:nvPr/>
        </p:nvSpPr>
        <p:spPr>
          <a:xfrm>
            <a:off x="1957958" y="4454546"/>
            <a:ext cx="281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/>
              <a:t>OBSEVERTORY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EF1D7-6735-EF5C-E679-1F8844E16EAC}"/>
              </a:ext>
            </a:extLst>
          </p:cNvPr>
          <p:cNvSpPr/>
          <p:nvPr/>
        </p:nvSpPr>
        <p:spPr>
          <a:xfrm>
            <a:off x="750275" y="5205046"/>
            <a:ext cx="5275385" cy="3006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9F0DF-0157-C711-04FA-7D4E9794FA63}"/>
              </a:ext>
            </a:extLst>
          </p:cNvPr>
          <p:cNvSpPr/>
          <p:nvPr/>
        </p:nvSpPr>
        <p:spPr>
          <a:xfrm>
            <a:off x="750275" y="8228774"/>
            <a:ext cx="5275385" cy="31624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AB1AA-A0D1-2C0F-30B3-A79D02344DE2}"/>
              </a:ext>
            </a:extLst>
          </p:cNvPr>
          <p:cNvSpPr/>
          <p:nvPr/>
        </p:nvSpPr>
        <p:spPr>
          <a:xfrm>
            <a:off x="2097216" y="5291517"/>
            <a:ext cx="2563674" cy="23502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Graphic 10" descr="Lightning bolt outline">
            <a:extLst>
              <a:ext uri="{FF2B5EF4-FFF2-40B4-BE49-F238E27FC236}">
                <a16:creationId xmlns:a16="http://schemas.microsoft.com/office/drawing/2014/main" id="{A9E9EF60-D33C-6ECB-E635-9BFDBBFA7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0793" y="5040704"/>
            <a:ext cx="1861039" cy="3006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87E1A9-CD2A-7035-C1BE-99AE23B19339}"/>
              </a:ext>
            </a:extLst>
          </p:cNvPr>
          <p:cNvSpPr txBox="1"/>
          <p:nvPr/>
        </p:nvSpPr>
        <p:spPr>
          <a:xfrm>
            <a:off x="2261736" y="7802709"/>
            <a:ext cx="234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CHECK SCHEDULE</a:t>
            </a:r>
          </a:p>
        </p:txBody>
      </p:sp>
      <p:pic>
        <p:nvPicPr>
          <p:cNvPr id="17" name="Picture 16" descr="A logo of university of cape town&#10;&#10;Description automatically generated">
            <a:extLst>
              <a:ext uri="{FF2B5EF4-FFF2-40B4-BE49-F238E27FC236}">
                <a16:creationId xmlns:a16="http://schemas.microsoft.com/office/drawing/2014/main" id="{F0CB9B02-5D21-7DB9-1A9E-FE7245199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8228773"/>
            <a:ext cx="5295895" cy="324893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277904-43EC-0699-AB8B-3B432CC016EA}"/>
              </a:ext>
            </a:extLst>
          </p:cNvPr>
          <p:cNvSpPr txBox="1"/>
          <p:nvPr/>
        </p:nvSpPr>
        <p:spPr>
          <a:xfrm>
            <a:off x="2097215" y="9471420"/>
            <a:ext cx="29671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dirty="0"/>
              <a:t>LOAD SHEDDING FREE ZONES</a:t>
            </a:r>
          </a:p>
        </p:txBody>
      </p:sp>
      <p:pic>
        <p:nvPicPr>
          <p:cNvPr id="3" name="Graphic 2" descr="Back outline">
            <a:hlinkClick r:id="rId9" action="ppaction://hlinksldjump"/>
            <a:extLst>
              <a:ext uri="{FF2B5EF4-FFF2-40B4-BE49-F238E27FC236}">
                <a16:creationId xmlns:a16="http://schemas.microsoft.com/office/drawing/2014/main" id="{0E707A7C-71E0-4B5A-5402-474751543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108" y="365250"/>
            <a:ext cx="5451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7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1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6" y="559115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5" y="556349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BEAT-THE-SHED</a:t>
            </a:r>
          </a:p>
        </p:txBody>
      </p:sp>
      <p:pic>
        <p:nvPicPr>
          <p:cNvPr id="69" name="Graphic 68" descr="Home outline">
            <a:hlinkClick r:id="rId2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  <p:pic>
        <p:nvPicPr>
          <p:cNvPr id="12" name="Picture 11" descr="A large white building with trees and a stadium in the background&#10;&#10;Description automatically generated">
            <a:extLst>
              <a:ext uri="{FF2B5EF4-FFF2-40B4-BE49-F238E27FC236}">
                <a16:creationId xmlns:a16="http://schemas.microsoft.com/office/drawing/2014/main" id="{B0DFF7B8-932F-F749-679D-3A87C7CA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2" y="1236287"/>
            <a:ext cx="5295895" cy="3875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013CE-7317-7B91-98A1-2B3A10166511}"/>
              </a:ext>
            </a:extLst>
          </p:cNvPr>
          <p:cNvSpPr txBox="1"/>
          <p:nvPr/>
        </p:nvSpPr>
        <p:spPr>
          <a:xfrm>
            <a:off x="2164353" y="4532879"/>
            <a:ext cx="242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/>
              <a:t>BREAKWATER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EF1D7-6735-EF5C-E679-1F8844E16EAC}"/>
              </a:ext>
            </a:extLst>
          </p:cNvPr>
          <p:cNvSpPr/>
          <p:nvPr/>
        </p:nvSpPr>
        <p:spPr>
          <a:xfrm>
            <a:off x="750275" y="5205046"/>
            <a:ext cx="5275385" cy="3006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9F0DF-0157-C711-04FA-7D4E9794FA63}"/>
              </a:ext>
            </a:extLst>
          </p:cNvPr>
          <p:cNvSpPr/>
          <p:nvPr/>
        </p:nvSpPr>
        <p:spPr>
          <a:xfrm>
            <a:off x="750275" y="8228774"/>
            <a:ext cx="5275385" cy="31624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AB1AA-A0D1-2C0F-30B3-A79D02344DE2}"/>
              </a:ext>
            </a:extLst>
          </p:cNvPr>
          <p:cNvSpPr/>
          <p:nvPr/>
        </p:nvSpPr>
        <p:spPr>
          <a:xfrm>
            <a:off x="2097216" y="5291517"/>
            <a:ext cx="2563674" cy="23502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Graphic 10" descr="Lightning bolt outline">
            <a:extLst>
              <a:ext uri="{FF2B5EF4-FFF2-40B4-BE49-F238E27FC236}">
                <a16:creationId xmlns:a16="http://schemas.microsoft.com/office/drawing/2014/main" id="{A9E9EF60-D33C-6ECB-E635-9BFDBBFA7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0793" y="5040704"/>
            <a:ext cx="1861039" cy="3006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87E1A9-CD2A-7035-C1BE-99AE23B19339}"/>
              </a:ext>
            </a:extLst>
          </p:cNvPr>
          <p:cNvSpPr txBox="1"/>
          <p:nvPr/>
        </p:nvSpPr>
        <p:spPr>
          <a:xfrm>
            <a:off x="2261736" y="7802709"/>
            <a:ext cx="234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CHECK SCHEDULE</a:t>
            </a:r>
          </a:p>
        </p:txBody>
      </p:sp>
      <p:pic>
        <p:nvPicPr>
          <p:cNvPr id="17" name="Picture 16" descr="A logo of university of cape town&#10;&#10;Description automatically generated">
            <a:extLst>
              <a:ext uri="{FF2B5EF4-FFF2-40B4-BE49-F238E27FC236}">
                <a16:creationId xmlns:a16="http://schemas.microsoft.com/office/drawing/2014/main" id="{F0CB9B02-5D21-7DB9-1A9E-FE7245199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8228773"/>
            <a:ext cx="5295895" cy="324893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277904-43EC-0699-AB8B-3B432CC016EA}"/>
              </a:ext>
            </a:extLst>
          </p:cNvPr>
          <p:cNvSpPr txBox="1"/>
          <p:nvPr/>
        </p:nvSpPr>
        <p:spPr>
          <a:xfrm>
            <a:off x="2097215" y="9471420"/>
            <a:ext cx="29671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dirty="0"/>
              <a:t>LOAD SHEDDING FREE ZONES</a:t>
            </a:r>
          </a:p>
        </p:txBody>
      </p:sp>
      <p:pic>
        <p:nvPicPr>
          <p:cNvPr id="3" name="Graphic 2" descr="Back outline">
            <a:hlinkClick r:id="rId9" action="ppaction://hlinksldjump"/>
            <a:extLst>
              <a:ext uri="{FF2B5EF4-FFF2-40B4-BE49-F238E27FC236}">
                <a16:creationId xmlns:a16="http://schemas.microsoft.com/office/drawing/2014/main" id="{D0A9BA38-6E7F-453D-D007-840A4F725D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108" y="365250"/>
            <a:ext cx="5451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6" y="556350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UCT NAVIGATION SYSTEM</a:t>
            </a:r>
          </a:p>
        </p:txBody>
      </p:sp>
      <p:sp>
        <p:nvSpPr>
          <p:cNvPr id="60" name="Rectangle 59">
            <a:hlinkClick r:id="rId2" action="ppaction://hlinksldjump"/>
            <a:extLst>
              <a:ext uri="{FF2B5EF4-FFF2-40B4-BE49-F238E27FC236}">
                <a16:creationId xmlns:a16="http://schemas.microsoft.com/office/drawing/2014/main" id="{BD4C68F2-C9CC-2752-361D-D37843810787}"/>
              </a:ext>
            </a:extLst>
          </p:cNvPr>
          <p:cNvSpPr/>
          <p:nvPr/>
        </p:nvSpPr>
        <p:spPr>
          <a:xfrm>
            <a:off x="791304" y="4684632"/>
            <a:ext cx="5275385" cy="12426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n>
                  <a:solidFill>
                    <a:sysClr val="windowText" lastClr="000000"/>
                  </a:solidFill>
                </a:ln>
              </a:rPr>
              <a:t>UPPER CAMPUS</a:t>
            </a:r>
          </a:p>
        </p:txBody>
      </p:sp>
      <p:sp>
        <p:nvSpPr>
          <p:cNvPr id="61" name="Rectangle 60">
            <a:hlinkClick r:id="rId3" action="ppaction://hlinksldjump"/>
            <a:extLst>
              <a:ext uri="{FF2B5EF4-FFF2-40B4-BE49-F238E27FC236}">
                <a16:creationId xmlns:a16="http://schemas.microsoft.com/office/drawing/2014/main" id="{7AC961A5-134B-CBD4-63E2-ECD5BEAF5C59}"/>
              </a:ext>
            </a:extLst>
          </p:cNvPr>
          <p:cNvSpPr/>
          <p:nvPr/>
        </p:nvSpPr>
        <p:spPr>
          <a:xfrm>
            <a:off x="791304" y="6034691"/>
            <a:ext cx="5275385" cy="12426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n>
                  <a:solidFill>
                    <a:sysClr val="windowText" lastClr="000000"/>
                  </a:solidFill>
                </a:ln>
              </a:rPr>
              <a:t>MIDDLE &amp; LOWER CAMPUS</a:t>
            </a:r>
          </a:p>
        </p:txBody>
      </p:sp>
      <p:sp>
        <p:nvSpPr>
          <p:cNvPr id="62" name="Rectangle 61">
            <a:hlinkClick r:id="rId4" action="ppaction://hlinksldjump"/>
            <a:extLst>
              <a:ext uri="{FF2B5EF4-FFF2-40B4-BE49-F238E27FC236}">
                <a16:creationId xmlns:a16="http://schemas.microsoft.com/office/drawing/2014/main" id="{EC5E839A-5ADA-68ED-8DF0-938F8D2A9F39}"/>
              </a:ext>
            </a:extLst>
          </p:cNvPr>
          <p:cNvSpPr/>
          <p:nvPr/>
        </p:nvSpPr>
        <p:spPr>
          <a:xfrm>
            <a:off x="770790" y="10099826"/>
            <a:ext cx="5275385" cy="12426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n>
                  <a:solidFill>
                    <a:sysClr val="windowText" lastClr="000000"/>
                  </a:solidFill>
                </a:ln>
              </a:rPr>
              <a:t>BREAK WATER CAMPUS</a:t>
            </a:r>
          </a:p>
        </p:txBody>
      </p:sp>
      <p:sp>
        <p:nvSpPr>
          <p:cNvPr id="63" name="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95858C55-F050-C30E-3250-63B005DB3277}"/>
              </a:ext>
            </a:extLst>
          </p:cNvPr>
          <p:cNvSpPr/>
          <p:nvPr/>
        </p:nvSpPr>
        <p:spPr>
          <a:xfrm>
            <a:off x="770788" y="7398762"/>
            <a:ext cx="5275385" cy="12426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n>
                  <a:solidFill>
                    <a:sysClr val="windowText" lastClr="000000"/>
                  </a:solidFill>
                </a:ln>
              </a:rPr>
              <a:t>HEALTH SCIENCE CAMPUS</a:t>
            </a:r>
          </a:p>
        </p:txBody>
      </p: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58CDCCF6-E4B0-98CA-85D8-FFE97D69665E}"/>
              </a:ext>
            </a:extLst>
          </p:cNvPr>
          <p:cNvSpPr/>
          <p:nvPr/>
        </p:nvSpPr>
        <p:spPr>
          <a:xfrm>
            <a:off x="770788" y="8762833"/>
            <a:ext cx="5275385" cy="12426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n>
                  <a:solidFill>
                    <a:sysClr val="windowText" lastClr="000000"/>
                  </a:solidFill>
                </a:ln>
              </a:rPr>
              <a:t>HIDDINGH CAMPUS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187AA45-D67C-A891-E49B-26AA1164A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1236288"/>
            <a:ext cx="5336926" cy="3448344"/>
          </a:xfrm>
          <a:prstGeom prst="rect">
            <a:avLst/>
          </a:prstGeom>
        </p:spPr>
      </p:pic>
      <p:pic>
        <p:nvPicPr>
          <p:cNvPr id="69" name="Graphic 68" descr="Home outline">
            <a:hlinkClick r:id="rId8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8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7" y="410309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UPPER CAMPUS</a:t>
            </a:r>
          </a:p>
        </p:txBody>
      </p:sp>
      <p:pic>
        <p:nvPicPr>
          <p:cNvPr id="3" name="Picture 2" descr="A aerial view of a large building&#10;&#10;Description automatically generated">
            <a:extLst>
              <a:ext uri="{FF2B5EF4-FFF2-40B4-BE49-F238E27FC236}">
                <a16:creationId xmlns:a16="http://schemas.microsoft.com/office/drawing/2014/main" id="{DB58F322-D5FA-A4E9-3B14-0E1A9EAC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1125415"/>
            <a:ext cx="5292969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8B54-8512-526E-D06A-7AD8B80D0C66}"/>
              </a:ext>
            </a:extLst>
          </p:cNvPr>
          <p:cNvSpPr txBox="1"/>
          <p:nvPr/>
        </p:nvSpPr>
        <p:spPr>
          <a:xfrm>
            <a:off x="750277" y="5814647"/>
            <a:ext cx="5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PLEASE CLICK MAP &amp; SELECT THE DESIRED BUILDING</a:t>
            </a:r>
          </a:p>
        </p:txBody>
      </p:sp>
      <p:pic>
        <p:nvPicPr>
          <p:cNvPr id="8" name="Picture 7" descr="A aerial view of a town&#10;&#10;Description automatically generated">
            <a:extLst>
              <a:ext uri="{FF2B5EF4-FFF2-40B4-BE49-F238E27FC236}">
                <a16:creationId xmlns:a16="http://schemas.microsoft.com/office/drawing/2014/main" id="{87BE3042-605C-45CD-3B63-044E202B9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" y="6242593"/>
            <a:ext cx="5275386" cy="5128791"/>
          </a:xfrm>
          <a:prstGeom prst="rect">
            <a:avLst/>
          </a:prstGeom>
        </p:spPr>
      </p:pic>
      <p:pic>
        <p:nvPicPr>
          <p:cNvPr id="9" name="Graphic 8" descr="Home outline">
            <a:hlinkClick r:id="rId4" action="ppaction://hlinksldjump"/>
            <a:extLst>
              <a:ext uri="{FF2B5EF4-FFF2-40B4-BE49-F238E27FC236}">
                <a16:creationId xmlns:a16="http://schemas.microsoft.com/office/drawing/2014/main" id="{BE67B0B3-E24A-526F-EB42-46440A04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693" y="246185"/>
            <a:ext cx="817683" cy="914400"/>
          </a:xfrm>
          <a:prstGeom prst="rect">
            <a:avLst/>
          </a:prstGeom>
        </p:spPr>
      </p:pic>
      <p:pic>
        <p:nvPicPr>
          <p:cNvPr id="13" name="Graphic 12" descr="Back outline">
            <a:hlinkClick r:id="rId7" action="ppaction://hlinksldjump"/>
            <a:extLst>
              <a:ext uri="{FF2B5EF4-FFF2-40B4-BE49-F238E27FC236}">
                <a16:creationId xmlns:a16="http://schemas.microsoft.com/office/drawing/2014/main" id="{97AF9392-B6D6-D662-110F-E4AB0948B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2854" y="2591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7" y="457197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MIDDLE &amp; LOWER CAMPUS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C8B54-8512-526E-D06A-7AD8B80D0C66}"/>
              </a:ext>
            </a:extLst>
          </p:cNvPr>
          <p:cNvSpPr txBox="1"/>
          <p:nvPr/>
        </p:nvSpPr>
        <p:spPr>
          <a:xfrm>
            <a:off x="750277" y="5814647"/>
            <a:ext cx="5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PLEASE CLICK MAP &amp; SELECT THE DESIRED BUILDING</a:t>
            </a:r>
          </a:p>
        </p:txBody>
      </p:sp>
      <p:pic>
        <p:nvPicPr>
          <p:cNvPr id="4" name="Picture 3" descr="A building with a large building and a sculpture&#10;&#10;Description automatically generated with medium confidence">
            <a:extLst>
              <a:ext uri="{FF2B5EF4-FFF2-40B4-BE49-F238E27FC236}">
                <a16:creationId xmlns:a16="http://schemas.microsoft.com/office/drawing/2014/main" id="{B05A5790-9CAF-21DB-9F8A-72E26BE5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1125410"/>
            <a:ext cx="2927091" cy="4595448"/>
          </a:xfrm>
          <a:prstGeom prst="rect">
            <a:avLst/>
          </a:prstGeom>
        </p:spPr>
      </p:pic>
      <p:pic>
        <p:nvPicPr>
          <p:cNvPr id="7" name="Picture 6" descr="A group of buildings with trees around it&#10;&#10;Description automatically generated">
            <a:extLst>
              <a:ext uri="{FF2B5EF4-FFF2-40B4-BE49-F238E27FC236}">
                <a16:creationId xmlns:a16="http://schemas.microsoft.com/office/drawing/2014/main" id="{011FC1D1-ADE2-46B9-4B9D-6AAFF1FCE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63" y="1160585"/>
            <a:ext cx="2383999" cy="4654062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C8ADDF23-7C90-A189-6F82-4A8B5B950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6182705"/>
            <a:ext cx="5275385" cy="5247293"/>
          </a:xfrm>
          <a:prstGeom prst="rect">
            <a:avLst/>
          </a:prstGeom>
        </p:spPr>
      </p:pic>
      <p:pic>
        <p:nvPicPr>
          <p:cNvPr id="11" name="Graphic 10" descr="Home outline">
            <a:hlinkClick r:id="rId5" action="ppaction://hlinksldjump"/>
            <a:extLst>
              <a:ext uri="{FF2B5EF4-FFF2-40B4-BE49-F238E27FC236}">
                <a16:creationId xmlns:a16="http://schemas.microsoft.com/office/drawing/2014/main" id="{07D84C2B-92E6-991D-1E0B-F94F5E2C7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277" y="316524"/>
            <a:ext cx="817683" cy="914400"/>
          </a:xfrm>
          <a:prstGeom prst="rect">
            <a:avLst/>
          </a:prstGeom>
        </p:spPr>
      </p:pic>
      <p:pic>
        <p:nvPicPr>
          <p:cNvPr id="12" name="Graphic 11" descr="Back outline">
            <a:hlinkClick r:id="rId8" action="ppaction://hlinksldjump"/>
            <a:extLst>
              <a:ext uri="{FF2B5EF4-FFF2-40B4-BE49-F238E27FC236}">
                <a16:creationId xmlns:a16="http://schemas.microsoft.com/office/drawing/2014/main" id="{115A3DF0-0D25-196B-608C-459DC716D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2806" y="234460"/>
            <a:ext cx="49530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58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7" y="422030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HEALTH SCIENCE CAMPUS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C8B54-8512-526E-D06A-7AD8B80D0C66}"/>
              </a:ext>
            </a:extLst>
          </p:cNvPr>
          <p:cNvSpPr txBox="1"/>
          <p:nvPr/>
        </p:nvSpPr>
        <p:spPr>
          <a:xfrm>
            <a:off x="750277" y="5814647"/>
            <a:ext cx="5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PLEASE CLICK MAP &amp; SELECT THE DESIRED BUILDING</a:t>
            </a:r>
          </a:p>
        </p:txBody>
      </p:sp>
      <p:pic>
        <p:nvPicPr>
          <p:cNvPr id="4" name="Picture 3" descr="A white building with palm trees&#10;&#10;Description automatically generated">
            <a:extLst>
              <a:ext uri="{FF2B5EF4-FFF2-40B4-BE49-F238E27FC236}">
                <a16:creationId xmlns:a16="http://schemas.microsoft.com/office/drawing/2014/main" id="{5DE97F97-3C02-CA44-86E2-D707535C6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1101968"/>
            <a:ext cx="5292967" cy="4654065"/>
          </a:xfrm>
          <a:prstGeom prst="rect">
            <a:avLst/>
          </a:prstGeom>
        </p:spPr>
      </p:pic>
      <p:pic>
        <p:nvPicPr>
          <p:cNvPr id="7" name="Picture 6" descr="A aerial view of a city&#10;&#10;Description automatically generated">
            <a:extLst>
              <a:ext uri="{FF2B5EF4-FFF2-40B4-BE49-F238E27FC236}">
                <a16:creationId xmlns:a16="http://schemas.microsoft.com/office/drawing/2014/main" id="{E0510750-ACF6-5B47-4551-8C0A67C06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6" y="6242593"/>
            <a:ext cx="5292967" cy="5128791"/>
          </a:xfrm>
          <a:prstGeom prst="rect">
            <a:avLst/>
          </a:prstGeom>
        </p:spPr>
      </p:pic>
      <p:pic>
        <p:nvPicPr>
          <p:cNvPr id="9" name="Graphic 8" descr="Home outline">
            <a:hlinkClick r:id="rId4" action="ppaction://hlinksldjump"/>
            <a:extLst>
              <a:ext uri="{FF2B5EF4-FFF2-40B4-BE49-F238E27FC236}">
                <a16:creationId xmlns:a16="http://schemas.microsoft.com/office/drawing/2014/main" id="{F23EE690-2786-9841-E403-C9F609FBF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695" y="304799"/>
            <a:ext cx="817683" cy="914400"/>
          </a:xfrm>
          <a:prstGeom prst="rect">
            <a:avLst/>
          </a:prstGeom>
        </p:spPr>
      </p:pic>
      <p:pic>
        <p:nvPicPr>
          <p:cNvPr id="10" name="Graphic 9" descr="Back outline">
            <a:hlinkClick r:id="rId7" action="ppaction://hlinksldjump"/>
            <a:extLst>
              <a:ext uri="{FF2B5EF4-FFF2-40B4-BE49-F238E27FC236}">
                <a16:creationId xmlns:a16="http://schemas.microsoft.com/office/drawing/2014/main" id="{73F12028-8436-F615-2F0B-D6E750BBC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0908" y="2754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0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11332" y="534256"/>
            <a:ext cx="5314330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HIDDINGH CAMPUS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C8B54-8512-526E-D06A-7AD8B80D0C66}"/>
              </a:ext>
            </a:extLst>
          </p:cNvPr>
          <p:cNvSpPr txBox="1"/>
          <p:nvPr/>
        </p:nvSpPr>
        <p:spPr>
          <a:xfrm>
            <a:off x="750277" y="5814647"/>
            <a:ext cx="5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PLEASE CLICK MAP &amp; SELECT THE DESIRED BUILDING</a:t>
            </a:r>
          </a:p>
        </p:txBody>
      </p:sp>
      <p:pic>
        <p:nvPicPr>
          <p:cNvPr id="4" name="Picture 3" descr="A group of buildings with trees&#10;&#10;Description automatically generated">
            <a:extLst>
              <a:ext uri="{FF2B5EF4-FFF2-40B4-BE49-F238E27FC236}">
                <a16:creationId xmlns:a16="http://schemas.microsoft.com/office/drawing/2014/main" id="{ECEA99E4-7B2B-DEBF-D820-818C501A5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6" y="1167302"/>
            <a:ext cx="5386754" cy="4647345"/>
          </a:xfrm>
          <a:prstGeom prst="rect">
            <a:avLst/>
          </a:prstGeom>
        </p:spPr>
      </p:pic>
      <p:pic>
        <p:nvPicPr>
          <p:cNvPr id="7" name="Picture 6" descr="Aerial view of a city&#10;&#10;Description automatically generated">
            <a:extLst>
              <a:ext uri="{FF2B5EF4-FFF2-40B4-BE49-F238E27FC236}">
                <a16:creationId xmlns:a16="http://schemas.microsoft.com/office/drawing/2014/main" id="{23C96A47-82AE-2FBC-62E8-5B737ACD7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6242595"/>
            <a:ext cx="5275386" cy="5128790"/>
          </a:xfrm>
          <a:prstGeom prst="rect">
            <a:avLst/>
          </a:prstGeom>
        </p:spPr>
      </p:pic>
      <p:pic>
        <p:nvPicPr>
          <p:cNvPr id="9" name="Graphic 8" descr="Home outline">
            <a:hlinkClick r:id="rId4" action="ppaction://hlinksldjump"/>
            <a:extLst>
              <a:ext uri="{FF2B5EF4-FFF2-40B4-BE49-F238E27FC236}">
                <a16:creationId xmlns:a16="http://schemas.microsoft.com/office/drawing/2014/main" id="{B0C55E9B-819B-7F37-0891-EB7A66EF5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276" y="304798"/>
            <a:ext cx="817683" cy="914400"/>
          </a:xfrm>
          <a:prstGeom prst="rect">
            <a:avLst/>
          </a:prstGeom>
        </p:spPr>
      </p:pic>
      <p:pic>
        <p:nvPicPr>
          <p:cNvPr id="10" name="Graphic 9" descr="Back outline">
            <a:hlinkClick r:id="rId7" action="ppaction://hlinksldjump"/>
            <a:extLst>
              <a:ext uri="{FF2B5EF4-FFF2-40B4-BE49-F238E27FC236}">
                <a16:creationId xmlns:a16="http://schemas.microsoft.com/office/drawing/2014/main" id="{76B5BF30-A125-C53E-69B7-ED4C908F2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868" y="3407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0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67860" y="527539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BREAKWATER CAMPUS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C8B54-8512-526E-D06A-7AD8B80D0C66}"/>
              </a:ext>
            </a:extLst>
          </p:cNvPr>
          <p:cNvSpPr txBox="1"/>
          <p:nvPr/>
        </p:nvSpPr>
        <p:spPr>
          <a:xfrm>
            <a:off x="750277" y="5814647"/>
            <a:ext cx="5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PLEASE CLICK MAP &amp; SELECT THE DESIRED BUILDING</a:t>
            </a:r>
          </a:p>
        </p:txBody>
      </p:sp>
      <p:pic>
        <p:nvPicPr>
          <p:cNvPr id="4" name="Picture 3" descr="A large white building with trees and a stadium in the background&#10;&#10;Description automatically generated">
            <a:extLst>
              <a:ext uri="{FF2B5EF4-FFF2-40B4-BE49-F238E27FC236}">
                <a16:creationId xmlns:a16="http://schemas.microsoft.com/office/drawing/2014/main" id="{0BC2F698-4D22-8BB6-706E-90DD4CCB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" y="1207477"/>
            <a:ext cx="5257802" cy="4607170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E5874B17-AC4C-F526-C697-6F73C23D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6242593"/>
            <a:ext cx="5275385" cy="5128791"/>
          </a:xfrm>
          <a:prstGeom prst="rect">
            <a:avLst/>
          </a:prstGeom>
        </p:spPr>
      </p:pic>
      <p:pic>
        <p:nvPicPr>
          <p:cNvPr id="9" name="Graphic 8" descr="Home outline">
            <a:hlinkClick r:id="rId4" action="ppaction://hlinksldjump"/>
            <a:extLst>
              <a:ext uri="{FF2B5EF4-FFF2-40B4-BE49-F238E27FC236}">
                <a16:creationId xmlns:a16="http://schemas.microsoft.com/office/drawing/2014/main" id="{2BAC1AB2-F7D1-1102-9361-407BC130D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277" y="316524"/>
            <a:ext cx="817683" cy="914400"/>
          </a:xfrm>
          <a:prstGeom prst="rect">
            <a:avLst/>
          </a:prstGeom>
        </p:spPr>
      </p:pic>
      <p:pic>
        <p:nvPicPr>
          <p:cNvPr id="10" name="Graphic 9" descr="Back outline">
            <a:hlinkClick r:id="rId7" action="ppaction://hlinksldjump"/>
            <a:extLst>
              <a:ext uri="{FF2B5EF4-FFF2-40B4-BE49-F238E27FC236}">
                <a16:creationId xmlns:a16="http://schemas.microsoft.com/office/drawing/2014/main" id="{6D45A037-11A1-8F90-EAC3-D06FCA691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0908" y="316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9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-41032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7" y="539261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6" y="556350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BEAT-THE-SHED</a:t>
            </a:r>
          </a:p>
        </p:txBody>
      </p:sp>
      <p:pic>
        <p:nvPicPr>
          <p:cNvPr id="67" name="Picture 66">
            <a:hlinkClick r:id="rId3" action="ppaction://hlinksldjump"/>
            <a:extLst>
              <a:ext uri="{FF2B5EF4-FFF2-40B4-BE49-F238E27FC236}">
                <a16:creationId xmlns:a16="http://schemas.microsoft.com/office/drawing/2014/main" id="{A187AA45-D67C-A891-E49B-26AA1164A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2174858"/>
            <a:ext cx="2812788" cy="3968758"/>
          </a:xfrm>
          <a:prstGeom prst="rect">
            <a:avLst/>
          </a:prstGeom>
        </p:spPr>
      </p:pic>
      <p:pic>
        <p:nvPicPr>
          <p:cNvPr id="69" name="Graphic 68" descr="Home outline">
            <a:hlinkClick r:id="rId5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232CBE-45C6-78B3-D479-B9B8DC2AB63C}"/>
              </a:ext>
            </a:extLst>
          </p:cNvPr>
          <p:cNvSpPr txBox="1"/>
          <p:nvPr/>
        </p:nvSpPr>
        <p:spPr>
          <a:xfrm>
            <a:off x="502253" y="4620271"/>
            <a:ext cx="325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dirty="0"/>
              <a:t>ROSEBANK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24968B-94DC-0C7A-4900-CA4BAFF36A64}"/>
              </a:ext>
            </a:extLst>
          </p:cNvPr>
          <p:cNvSpPr/>
          <p:nvPr/>
        </p:nvSpPr>
        <p:spPr>
          <a:xfrm>
            <a:off x="750276" y="1253376"/>
            <a:ext cx="5275385" cy="9214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PLEASE SELECT AREA</a:t>
            </a:r>
          </a:p>
        </p:txBody>
      </p:sp>
      <p:pic>
        <p:nvPicPr>
          <p:cNvPr id="5" name="Picture 4" descr="A group of buildings with tree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D34E93DF-7BBF-781E-87EA-068051D52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6143616"/>
            <a:ext cx="2833302" cy="5244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83EFF-4703-A069-E3C4-56949F5BA56A}"/>
              </a:ext>
            </a:extLst>
          </p:cNvPr>
          <p:cNvSpPr txBox="1"/>
          <p:nvPr/>
        </p:nvSpPr>
        <p:spPr>
          <a:xfrm>
            <a:off x="1031598" y="10646236"/>
            <a:ext cx="196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dirty="0"/>
              <a:t>GARDENS</a:t>
            </a:r>
          </a:p>
        </p:txBody>
      </p:sp>
      <p:pic>
        <p:nvPicPr>
          <p:cNvPr id="10" name="Picture 9" descr="A building with a glass roof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2FB8B19-2F52-A7C8-D30B-4EAF705F9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58" y="2191946"/>
            <a:ext cx="2512417" cy="3968758"/>
          </a:xfrm>
          <a:prstGeom prst="rect">
            <a:avLst/>
          </a:prstGeom>
        </p:spPr>
      </p:pic>
      <p:pic>
        <p:nvPicPr>
          <p:cNvPr id="12" name="Picture 11" descr="A large white building with trees and a stadium in the background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B0DFF7B8-932F-F749-679D-3A87C7CAA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73" y="6177792"/>
            <a:ext cx="2491902" cy="5193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637EBD-5974-EA38-E833-D646EADECB8F}"/>
              </a:ext>
            </a:extLst>
          </p:cNvPr>
          <p:cNvSpPr txBox="1"/>
          <p:nvPr/>
        </p:nvSpPr>
        <p:spPr>
          <a:xfrm>
            <a:off x="3448067" y="4628815"/>
            <a:ext cx="281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/>
              <a:t>OBSEVERTORY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013CE-7317-7B91-98A1-2B3A10166511}"/>
              </a:ext>
            </a:extLst>
          </p:cNvPr>
          <p:cNvSpPr txBox="1"/>
          <p:nvPr/>
        </p:nvSpPr>
        <p:spPr>
          <a:xfrm>
            <a:off x="3554273" y="10646236"/>
            <a:ext cx="242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dirty="0"/>
              <a:t>BREAKWATER</a:t>
            </a:r>
          </a:p>
        </p:txBody>
      </p:sp>
    </p:spTree>
    <p:extLst>
      <p:ext uri="{BB962C8B-B14F-4D97-AF65-F5344CB8AC3E}">
        <p14:creationId xmlns:p14="http://schemas.microsoft.com/office/powerpoint/2010/main" val="379794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C347DCA-8252-420E-4674-F006EEF90BBC}"/>
              </a:ext>
            </a:extLst>
          </p:cNvPr>
          <p:cNvSpPr txBox="1"/>
          <p:nvPr/>
        </p:nvSpPr>
        <p:spPr>
          <a:xfrm>
            <a:off x="4509705" y="5446589"/>
            <a:ext cx="1876807" cy="219514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indent="-128590" defTabSz="514356">
              <a:lnSpc>
                <a:spcPct val="90000"/>
              </a:lnSpc>
              <a:spcAft>
                <a:spcPts val="338"/>
              </a:spcAft>
              <a:buFont typeface="Arial" panose="020B0604020202020204" pitchFamily="34" charset="0"/>
              <a:buChar char="•"/>
            </a:pPr>
            <a:endParaRPr lang="en-US" sz="112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40BCB5-8C9D-F04E-0238-057A88F4064A}"/>
              </a:ext>
            </a:extLst>
          </p:cNvPr>
          <p:cNvSpPr/>
          <p:nvPr/>
        </p:nvSpPr>
        <p:spPr>
          <a:xfrm>
            <a:off x="1" y="0"/>
            <a:ext cx="6857999" cy="1219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57E9C-9B2D-FAF5-FF51-F61404E0EC34}"/>
              </a:ext>
            </a:extLst>
          </p:cNvPr>
          <p:cNvSpPr/>
          <p:nvPr/>
        </p:nvSpPr>
        <p:spPr>
          <a:xfrm>
            <a:off x="750276" y="559115"/>
            <a:ext cx="5275385" cy="1083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D389A-DFE2-BCF8-0F57-2AF417ACB094}"/>
              </a:ext>
            </a:extLst>
          </p:cNvPr>
          <p:cNvSpPr/>
          <p:nvPr/>
        </p:nvSpPr>
        <p:spPr>
          <a:xfrm>
            <a:off x="750276" y="556350"/>
            <a:ext cx="5275385" cy="679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BEAT-THE-SHED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187AA45-D67C-A891-E49B-26AA1164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5" y="1219472"/>
            <a:ext cx="5275385" cy="3968758"/>
          </a:xfrm>
          <a:prstGeom prst="rect">
            <a:avLst/>
          </a:prstGeom>
        </p:spPr>
      </p:pic>
      <p:pic>
        <p:nvPicPr>
          <p:cNvPr id="69" name="Graphic 68" descr="Home outline">
            <a:hlinkClick r:id="rId3" action="ppaction://hlinksldjump"/>
            <a:extLst>
              <a:ext uri="{FF2B5EF4-FFF2-40B4-BE49-F238E27FC236}">
                <a16:creationId xmlns:a16="http://schemas.microsoft.com/office/drawing/2014/main" id="{F1F5C5F9-8A45-F194-D493-72C3EF0B0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63" y="414695"/>
            <a:ext cx="817683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232CBE-45C6-78B3-D479-B9B8DC2AB63C}"/>
              </a:ext>
            </a:extLst>
          </p:cNvPr>
          <p:cNvSpPr txBox="1"/>
          <p:nvPr/>
        </p:nvSpPr>
        <p:spPr>
          <a:xfrm>
            <a:off x="1639201" y="4260016"/>
            <a:ext cx="325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dirty="0"/>
              <a:t>ROSEBANK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EF1D7-6735-EF5C-E679-1F8844E16EAC}"/>
              </a:ext>
            </a:extLst>
          </p:cNvPr>
          <p:cNvSpPr/>
          <p:nvPr/>
        </p:nvSpPr>
        <p:spPr>
          <a:xfrm>
            <a:off x="750275" y="5205046"/>
            <a:ext cx="5275385" cy="3006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9F0DF-0157-C711-04FA-7D4E9794FA63}"/>
              </a:ext>
            </a:extLst>
          </p:cNvPr>
          <p:cNvSpPr/>
          <p:nvPr/>
        </p:nvSpPr>
        <p:spPr>
          <a:xfrm>
            <a:off x="750275" y="8228774"/>
            <a:ext cx="5275385" cy="31624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1AB1AA-A0D1-2C0F-30B3-A79D02344DE2}"/>
              </a:ext>
            </a:extLst>
          </p:cNvPr>
          <p:cNvSpPr/>
          <p:nvPr/>
        </p:nvSpPr>
        <p:spPr>
          <a:xfrm>
            <a:off x="2097216" y="5291517"/>
            <a:ext cx="2563674" cy="23502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Graphic 10" descr="Lightning bolt outline">
            <a:extLst>
              <a:ext uri="{FF2B5EF4-FFF2-40B4-BE49-F238E27FC236}">
                <a16:creationId xmlns:a16="http://schemas.microsoft.com/office/drawing/2014/main" id="{A9E9EF60-D33C-6ECB-E635-9BFDBBFA7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0793" y="5040704"/>
            <a:ext cx="1861039" cy="3006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87E1A9-CD2A-7035-C1BE-99AE23B19339}"/>
              </a:ext>
            </a:extLst>
          </p:cNvPr>
          <p:cNvSpPr txBox="1"/>
          <p:nvPr/>
        </p:nvSpPr>
        <p:spPr>
          <a:xfrm>
            <a:off x="2261736" y="7802709"/>
            <a:ext cx="234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/>
              <a:t>CHECK SCHEDULE</a:t>
            </a:r>
          </a:p>
        </p:txBody>
      </p:sp>
      <p:pic>
        <p:nvPicPr>
          <p:cNvPr id="17" name="Picture 16" descr="A logo of university of cape town&#10;&#10;Description automatically generated">
            <a:extLst>
              <a:ext uri="{FF2B5EF4-FFF2-40B4-BE49-F238E27FC236}">
                <a16:creationId xmlns:a16="http://schemas.microsoft.com/office/drawing/2014/main" id="{F0CB9B02-5D21-7DB9-1A9E-FE7245199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" y="8228773"/>
            <a:ext cx="5295895" cy="324893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277904-43EC-0699-AB8B-3B432CC016EA}"/>
              </a:ext>
            </a:extLst>
          </p:cNvPr>
          <p:cNvSpPr txBox="1"/>
          <p:nvPr/>
        </p:nvSpPr>
        <p:spPr>
          <a:xfrm>
            <a:off x="2097215" y="9471420"/>
            <a:ext cx="29671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dirty="0"/>
              <a:t>LOAD SHEDDING FREE ZONES</a:t>
            </a:r>
          </a:p>
        </p:txBody>
      </p:sp>
      <p:pic>
        <p:nvPicPr>
          <p:cNvPr id="20" name="Graphic 19" descr="Back outline">
            <a:hlinkClick r:id="rId9" action="ppaction://hlinksldjump"/>
            <a:extLst>
              <a:ext uri="{FF2B5EF4-FFF2-40B4-BE49-F238E27FC236}">
                <a16:creationId xmlns:a16="http://schemas.microsoft.com/office/drawing/2014/main" id="{000387B9-E8F1-DF16-1D38-0D0B93587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8108" y="365250"/>
            <a:ext cx="5451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698</TotalTime>
  <Words>114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Thabang Sambo</dc:creator>
  <cp:lastModifiedBy>Thabang Sambo</cp:lastModifiedBy>
  <cp:revision>5</cp:revision>
  <dcterms:created xsi:type="dcterms:W3CDTF">2023-10-14T15:08:28Z</dcterms:created>
  <dcterms:modified xsi:type="dcterms:W3CDTF">2023-10-16T18:42:21Z</dcterms:modified>
</cp:coreProperties>
</file>